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unknown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5" d="100"/>
          <a:sy n="175" d="100"/>
        </p:scale>
        <p:origin x="-120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1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7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4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5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2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99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1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16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1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5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B75A24-2B40-3F4D-B854-6F7FD57C4478}" type="datetimeFigureOut">
              <a:rPr lang="en-US" smtClean="0"/>
              <a:t>4/15/16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4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609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6286" y="6356350"/>
            <a:ext cx="5246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SIERRA PACIFIC INNOVATIONS CORP - LAS VEGAS,NV - WWW.X20.ORG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5B1E1-3E0A-1D46-AE81-455EAD2335D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SPI_x20_300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6209943"/>
            <a:ext cx="791028" cy="51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SIERRA PACIFIC INNOVATIONS CORP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Arial"/>
                <a:cs typeface="Arial"/>
              </a:rPr>
              <a:t>X27 COLOR NIGHT VISION</a:t>
            </a:r>
            <a:endParaRPr lang="en-US" sz="4400" b="1" dirty="0">
              <a:latin typeface="Arial"/>
              <a:cs typeface="Arial"/>
            </a:endParaRPr>
          </a:p>
        </p:txBody>
      </p:sp>
      <p:pic>
        <p:nvPicPr>
          <p:cNvPr id="6" name="Picture 5" descr="SPI_x20_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28" y="591312"/>
            <a:ext cx="1828800" cy="1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0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 YEARS IMAGING EXPERIENCE </a:t>
            </a:r>
          </a:p>
          <a:p>
            <a:pPr lvl="1"/>
            <a:r>
              <a:rPr lang="en-US" dirty="0" smtClean="0"/>
              <a:t>THERMAL </a:t>
            </a:r>
            <a:r>
              <a:rPr lang="en-US" dirty="0" smtClean="0"/>
              <a:t>– </a:t>
            </a:r>
            <a:r>
              <a:rPr lang="en-US" dirty="0" smtClean="0"/>
              <a:t>NIGHT VISION </a:t>
            </a:r>
            <a:r>
              <a:rPr lang="en-US" dirty="0" smtClean="0"/>
              <a:t> – SWIR – CMOS </a:t>
            </a:r>
          </a:p>
          <a:p>
            <a:r>
              <a:rPr lang="en-US" dirty="0" smtClean="0"/>
              <a:t>SMALL BUSINESS</a:t>
            </a:r>
          </a:p>
          <a:p>
            <a:r>
              <a:rPr lang="en-US" dirty="0" smtClean="0"/>
              <a:t>COTS AND CUSTOM SOLUTIONS</a:t>
            </a:r>
          </a:p>
          <a:p>
            <a:r>
              <a:rPr lang="en-US" dirty="0" smtClean="0"/>
              <a:t>DEVELOPMENT CONTRACTS</a:t>
            </a:r>
          </a:p>
          <a:p>
            <a:r>
              <a:rPr lang="en-US" dirty="0" smtClean="0"/>
              <a:t>MILITARY – GOVERNMENT – CIVILIAN CUSTOMERS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56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W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63" y="4728926"/>
            <a:ext cx="2340594" cy="1629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854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PTZ – WEAPON SIGHTS – UAV PAYLOADS</a:t>
            </a:r>
            <a:endParaRPr lang="en-US" dirty="0"/>
          </a:p>
        </p:txBody>
      </p:sp>
      <p:pic>
        <p:nvPicPr>
          <p:cNvPr id="4" name="Picture 3" descr="M5 XLRTI Multi Sens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2351315"/>
            <a:ext cx="2607170" cy="1574800"/>
          </a:xfrm>
          <a:prstGeom prst="rect">
            <a:avLst/>
          </a:prstGeom>
        </p:spPr>
      </p:pic>
      <p:pic>
        <p:nvPicPr>
          <p:cNvPr id="5" name="long zoom pp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8426" y="2924629"/>
            <a:ext cx="3456008" cy="1944005"/>
          </a:xfrm>
          <a:prstGeom prst="rect">
            <a:avLst/>
          </a:prstGeom>
        </p:spPr>
      </p:pic>
      <p:pic>
        <p:nvPicPr>
          <p:cNvPr id="6" name="Picture 5" descr="long range cool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4" y="4084863"/>
            <a:ext cx="2478315" cy="1858737"/>
          </a:xfrm>
          <a:prstGeom prst="rect">
            <a:avLst/>
          </a:prstGeom>
        </p:spPr>
      </p:pic>
      <p:pic>
        <p:nvPicPr>
          <p:cNvPr id="11" name="Picture 10" descr="M2D In Hand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/>
        </p:blipFill>
        <p:spPr>
          <a:xfrm>
            <a:off x="6438668" y="2626177"/>
            <a:ext cx="2441798" cy="29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VISION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2048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LEGACY GEN4 – WEAPON SIGHTS – I</a:t>
            </a:r>
            <a:r>
              <a:rPr lang="en-US" baseline="30000" dirty="0" smtClean="0"/>
              <a:t>2</a:t>
            </a:r>
            <a:r>
              <a:rPr lang="en-US" dirty="0" smtClean="0"/>
              <a:t> CAMERAS</a:t>
            </a:r>
            <a:endParaRPr lang="en-US" dirty="0"/>
          </a:p>
        </p:txBody>
      </p:sp>
      <p:pic>
        <p:nvPicPr>
          <p:cNvPr id="4" name="Picture 3" descr="IMG_60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0" b="27830"/>
          <a:stretch/>
        </p:blipFill>
        <p:spPr>
          <a:xfrm>
            <a:off x="457200" y="2474685"/>
            <a:ext cx="3857625" cy="3091543"/>
          </a:xfrm>
          <a:prstGeom prst="rect">
            <a:avLst/>
          </a:prstGeom>
        </p:spPr>
      </p:pic>
      <p:pic>
        <p:nvPicPr>
          <p:cNvPr id="6" name="Picture 5" descr="p15 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95" y="4227286"/>
            <a:ext cx="2818998" cy="1919515"/>
          </a:xfrm>
          <a:prstGeom prst="rect">
            <a:avLst/>
          </a:prstGeom>
        </p:spPr>
      </p:pic>
      <p:pic>
        <p:nvPicPr>
          <p:cNvPr id="7" name="Picture 6" descr="nvws-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87" y="2371814"/>
            <a:ext cx="2584313" cy="19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5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349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LASER IMAGING – HANDHELD - UAV</a:t>
            </a:r>
            <a:endParaRPr lang="en-US" dirty="0"/>
          </a:p>
        </p:txBody>
      </p:sp>
      <p:pic>
        <p:nvPicPr>
          <p:cNvPr id="4" name="Picture 3" descr="SWI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58" y="2445656"/>
            <a:ext cx="3490696" cy="2621643"/>
          </a:xfrm>
          <a:prstGeom prst="rect">
            <a:avLst/>
          </a:prstGeom>
        </p:spPr>
      </p:pic>
      <p:pic>
        <p:nvPicPr>
          <p:cNvPr id="5" name="Picture 4" descr="Thermal-PTZ-with-controller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86" y="2445656"/>
            <a:ext cx="3231243" cy="34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CMOS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003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SENSOR INTEGRATION – CAMERA MODULES</a:t>
            </a:r>
            <a:endParaRPr lang="en-US" dirty="0"/>
          </a:p>
        </p:txBody>
      </p:sp>
      <p:pic>
        <p:nvPicPr>
          <p:cNvPr id="4" name="Picture 3" descr="x27-color-low-light-night-vi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20" y="2117994"/>
            <a:ext cx="3640966" cy="2069377"/>
          </a:xfrm>
          <a:prstGeom prst="rect">
            <a:avLst/>
          </a:prstGeom>
        </p:spPr>
      </p:pic>
      <p:pic>
        <p:nvPicPr>
          <p:cNvPr id="5" name="Picture 4" descr="X27 VS I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4" y="2845934"/>
            <a:ext cx="4534206" cy="2550491"/>
          </a:xfrm>
          <a:prstGeom prst="rect">
            <a:avLst/>
          </a:prstGeom>
        </p:spPr>
      </p:pic>
      <p:pic>
        <p:nvPicPr>
          <p:cNvPr id="6" name="Picture 5" descr="IMG_0088 chip mac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84" y="4012066"/>
            <a:ext cx="2220686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8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4951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IR&amp;D – CONTRACTED - DARPA</a:t>
            </a:r>
            <a:endParaRPr lang="en-US" dirty="0"/>
          </a:p>
        </p:txBody>
      </p:sp>
      <p:pic>
        <p:nvPicPr>
          <p:cNvPr id="5" name="Picture 4" descr="x27-color-low-light-night-vi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9538"/>
            <a:ext cx="3921874" cy="2229034"/>
          </a:xfrm>
          <a:prstGeom prst="rect">
            <a:avLst/>
          </a:prstGeom>
        </p:spPr>
      </p:pic>
      <p:pic>
        <p:nvPicPr>
          <p:cNvPr id="4" name="Picture 3" descr="CW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74" y="2249714"/>
            <a:ext cx="3893622" cy="2710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0343" y="4898572"/>
            <a:ext cx="312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DARPA TRANSAPPS PROGRAM CWO LEAD.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4857" y="4898572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X27 COLOR NIGHT VISION</a:t>
            </a:r>
          </a:p>
          <a:p>
            <a:pPr algn="ctr"/>
            <a:r>
              <a:rPr lang="en-US" dirty="0" smtClean="0"/>
              <a:t>INTERNAL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6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CUSTOMERS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865251"/>
              </p:ext>
            </p:extLst>
          </p:nvPr>
        </p:nvGraphicFramePr>
        <p:xfrm>
          <a:off x="1153886" y="1650576"/>
          <a:ext cx="7445829" cy="4677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3" imgW="8369300" imgH="5257800" progId="Word.Document.12">
                  <p:embed/>
                </p:oleObj>
              </mc:Choice>
              <mc:Fallback>
                <p:oleObj name="Document" r:id="rId3" imgW="8369300" imgH="525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3886" y="1650576"/>
                        <a:ext cx="7445829" cy="4677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97942" y="1232972"/>
            <a:ext cx="222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*PARTIAL LISTING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49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96</Words>
  <Application>Microsoft Macintosh PowerPoint</Application>
  <PresentationFormat>On-screen Show (4:3)</PresentationFormat>
  <Paragraphs>24</Paragraphs>
  <Slides>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Microsoft Word Document</vt:lpstr>
      <vt:lpstr>SIERRA PACIFIC INNOVATIONS CORP</vt:lpstr>
      <vt:lpstr>COMPANY PROFILE</vt:lpstr>
      <vt:lpstr>THERMAL SYSTEMS</vt:lpstr>
      <vt:lpstr>NIGHT VISION SYSTEMS</vt:lpstr>
      <vt:lpstr>SWIR SYSTEMS</vt:lpstr>
      <vt:lpstr>CMOS SYSTEMS</vt:lpstr>
      <vt:lpstr>DEVELOPMENT EFFORTS</vt:lpstr>
      <vt:lpstr>CUSTOMERS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SIERRA PACIFIC INNOVATIONS CORP</dc:title>
  <dc:creator>Randall Kolchins</dc:creator>
  <cp:lastModifiedBy>Randall Kolchins</cp:lastModifiedBy>
  <cp:revision>16</cp:revision>
  <dcterms:created xsi:type="dcterms:W3CDTF">2016-04-15T15:47:54Z</dcterms:created>
  <dcterms:modified xsi:type="dcterms:W3CDTF">2016-04-19T00:20:52Z</dcterms:modified>
</cp:coreProperties>
</file>